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Montserrat Bold" charset="1" panose="00000800000000000000"/>
      <p:regular r:id="rId7"/>
    </p:embeddedFont>
    <p:embeddedFont>
      <p:font typeface="Candal" charset="1" panose="020005030000000200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3.xml"/><Relationship Id="rId5" Type="http://schemas.openxmlformats.org/officeDocument/2006/relationships/tableStyles" Target="tableStyles.xml"/><Relationship Id="rId10" Type="http://schemas.openxmlformats.org/officeDocument/2006/relationships/customXml" Target="../customXml/item2.xml"/><Relationship Id="rId4" Type="http://schemas.openxmlformats.org/officeDocument/2006/relationships/theme" Target="theme/theme1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5120000" cy="21384000"/>
          </a:xfrm>
          <a:custGeom>
            <a:avLst/>
            <a:gdLst/>
            <a:ahLst/>
            <a:cxnLst/>
            <a:rect r="r" b="b" t="t" l="l"/>
            <a:pathLst>
              <a:path h="21384000" w="15120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456" t="-757" r="-54456" b="-75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5152" y="8300809"/>
            <a:ext cx="6521666" cy="906099"/>
            <a:chOff x="0" y="0"/>
            <a:chExt cx="8695554" cy="120813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695554" cy="1208132"/>
            </a:xfrm>
            <a:custGeom>
              <a:avLst/>
              <a:gdLst/>
              <a:ahLst/>
              <a:cxnLst/>
              <a:rect r="r" b="b" t="t" l="l"/>
              <a:pathLst>
                <a:path h="1208132" w="8695554">
                  <a:moveTo>
                    <a:pt x="0" y="0"/>
                  </a:moveTo>
                  <a:lnTo>
                    <a:pt x="8695554" y="0"/>
                  </a:lnTo>
                  <a:lnTo>
                    <a:pt x="8695554" y="1208132"/>
                  </a:lnTo>
                  <a:lnTo>
                    <a:pt x="0" y="1208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89317" r="0" b="-18931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87777" y="371233"/>
              <a:ext cx="6720000" cy="484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75"/>
                </a:lnSpc>
                <a:spcBef>
                  <a:spcPct val="0"/>
                </a:spcBef>
              </a:pPr>
              <a:r>
                <a:rPr lang="en-US" b="true" sz="2500">
                  <a:solidFill>
                    <a:srgbClr val="FBFDF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OBJETIVOS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61508" y="20151148"/>
            <a:ext cx="12684479" cy="1232852"/>
          </a:xfrm>
          <a:custGeom>
            <a:avLst/>
            <a:gdLst/>
            <a:ahLst/>
            <a:cxnLst/>
            <a:rect r="r" b="b" t="t" l="l"/>
            <a:pathLst>
              <a:path h="1232852" w="12684479">
                <a:moveTo>
                  <a:pt x="0" y="0"/>
                </a:moveTo>
                <a:lnTo>
                  <a:pt x="12684479" y="0"/>
                </a:lnTo>
                <a:lnTo>
                  <a:pt x="12684479" y="1232852"/>
                </a:lnTo>
                <a:lnTo>
                  <a:pt x="0" y="12328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8461" r="-2182" b="-84371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357143" y="8377457"/>
            <a:ext cx="6048000" cy="829452"/>
            <a:chOff x="0" y="0"/>
            <a:chExt cx="8064000" cy="110593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064000" cy="1105935"/>
            </a:xfrm>
            <a:custGeom>
              <a:avLst/>
              <a:gdLst/>
              <a:ahLst/>
              <a:cxnLst/>
              <a:rect r="r" b="b" t="t" l="l"/>
              <a:pathLst>
                <a:path h="1105935" w="8064000">
                  <a:moveTo>
                    <a:pt x="0" y="0"/>
                  </a:moveTo>
                  <a:lnTo>
                    <a:pt x="8064000" y="0"/>
                  </a:lnTo>
                  <a:lnTo>
                    <a:pt x="8064000" y="1105935"/>
                  </a:lnTo>
                  <a:lnTo>
                    <a:pt x="0" y="1105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92444" r="0" b="-192444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1560789" y="320134"/>
              <a:ext cx="5019452" cy="484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75"/>
                </a:lnSpc>
              </a:pPr>
              <a:r>
                <a:rPr lang="en-US" b="true" sz="2500">
                  <a:solidFill>
                    <a:srgbClr val="FBFDF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METODOLOGÍA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661508" y="3050487"/>
            <a:ext cx="11427896" cy="1055324"/>
            <a:chOff x="0" y="0"/>
            <a:chExt cx="15237195" cy="140709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237195" cy="1407099"/>
            </a:xfrm>
            <a:custGeom>
              <a:avLst/>
              <a:gdLst/>
              <a:ahLst/>
              <a:cxnLst/>
              <a:rect r="r" b="b" t="t" l="l"/>
              <a:pathLst>
                <a:path h="1407099" w="15237195">
                  <a:moveTo>
                    <a:pt x="0" y="0"/>
                  </a:moveTo>
                  <a:lnTo>
                    <a:pt x="15237195" y="0"/>
                  </a:lnTo>
                  <a:lnTo>
                    <a:pt x="15237195" y="1407099"/>
                  </a:lnTo>
                  <a:lnTo>
                    <a:pt x="0" y="1407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310057" r="0" b="-310057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338647" y="304950"/>
              <a:ext cx="11775437" cy="6932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2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371017" y="14788715"/>
            <a:ext cx="15862035" cy="1012756"/>
            <a:chOff x="0" y="0"/>
            <a:chExt cx="21149380" cy="135034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1149380" cy="1350341"/>
            </a:xfrm>
            <a:custGeom>
              <a:avLst/>
              <a:gdLst/>
              <a:ahLst/>
              <a:cxnLst/>
              <a:rect r="r" b="b" t="t" l="l"/>
              <a:pathLst>
                <a:path h="1350341" w="21149380">
                  <a:moveTo>
                    <a:pt x="0" y="0"/>
                  </a:moveTo>
                  <a:lnTo>
                    <a:pt x="21149380" y="0"/>
                  </a:lnTo>
                  <a:lnTo>
                    <a:pt x="21149380" y="1350341"/>
                  </a:lnTo>
                  <a:lnTo>
                    <a:pt x="0" y="1350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470769" r="0" b="-470769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858055" y="304950"/>
              <a:ext cx="16344425" cy="6932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025"/>
                </a:lnSpc>
                <a:spcBef>
                  <a:spcPct val="0"/>
                </a:spcBef>
              </a:pP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3912242" y="371233"/>
              <a:ext cx="13324897" cy="484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75"/>
                </a:lnSpc>
                <a:spcBef>
                  <a:spcPct val="0"/>
                </a:spcBef>
              </a:pPr>
              <a:r>
                <a:rPr lang="en-US" b="true" sz="2500">
                  <a:solidFill>
                    <a:srgbClr val="FBFDF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RESULTADOS ESPERADOS/APORTACIONES ESPERADAS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3273604" y="152727"/>
            <a:ext cx="1693669" cy="1783645"/>
          </a:xfrm>
          <a:custGeom>
            <a:avLst/>
            <a:gdLst/>
            <a:ahLst/>
            <a:cxnLst/>
            <a:rect r="r" b="b" t="t" l="l"/>
            <a:pathLst>
              <a:path h="1783645" w="1693669">
                <a:moveTo>
                  <a:pt x="0" y="0"/>
                </a:moveTo>
                <a:lnTo>
                  <a:pt x="1693669" y="0"/>
                </a:lnTo>
                <a:lnTo>
                  <a:pt x="1693669" y="1783645"/>
                </a:lnTo>
                <a:lnTo>
                  <a:pt x="0" y="17836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371462" y="406498"/>
            <a:ext cx="2007989" cy="587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64"/>
              </a:lnSpc>
              <a:spcBef>
                <a:spcPct val="0"/>
              </a:spcBef>
            </a:pPr>
            <a:r>
              <a:rPr lang="en-US" sz="4056">
                <a:solidFill>
                  <a:srgbClr val="085A6D"/>
                </a:solidFill>
                <a:latin typeface="Candal"/>
                <a:ea typeface="Candal"/>
                <a:cs typeface="Candal"/>
                <a:sym typeface="Candal"/>
              </a:rPr>
              <a:t>TÍTULO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74144" y="2045115"/>
            <a:ext cx="13441088" cy="1005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75"/>
              </a:lnSpc>
            </a:pPr>
            <a:r>
              <a:rPr lang="en-US" sz="2326" b="true">
                <a:solidFill>
                  <a:srgbClr val="004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NOMBRE Y APELLIDOS, UNIVERSIDAD</a:t>
            </a:r>
          </a:p>
          <a:p>
            <a:pPr algn="l">
              <a:lnSpc>
                <a:spcPts val="2675"/>
              </a:lnSpc>
            </a:pPr>
            <a:r>
              <a:rPr lang="en-US" sz="2326" b="true">
                <a:solidFill>
                  <a:srgbClr val="004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Director/a(s) de Tesis</a:t>
            </a:r>
          </a:p>
          <a:p>
            <a:pPr algn="l">
              <a:lnSpc>
                <a:spcPts val="2675"/>
              </a:lnSpc>
              <a:spcBef>
                <a:spcPct val="0"/>
              </a:spcBef>
            </a:pPr>
            <a:r>
              <a:rPr lang="en-US" b="true" sz="2326">
                <a:solidFill>
                  <a:srgbClr val="004E5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Correo institucional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404483" y="19400294"/>
            <a:ext cx="7198529" cy="943412"/>
            <a:chOff x="0" y="0"/>
            <a:chExt cx="9598039" cy="125788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897295" y="103234"/>
              <a:ext cx="7810904" cy="1103032"/>
            </a:xfrm>
            <a:custGeom>
              <a:avLst/>
              <a:gdLst/>
              <a:ahLst/>
              <a:cxnLst/>
              <a:rect r="r" b="b" t="t" l="l"/>
              <a:pathLst>
                <a:path h="1103032" w="7810904">
                  <a:moveTo>
                    <a:pt x="0" y="0"/>
                  </a:moveTo>
                  <a:lnTo>
                    <a:pt x="7810904" y="0"/>
                  </a:lnTo>
                  <a:lnTo>
                    <a:pt x="7810904" y="1103031"/>
                  </a:lnTo>
                  <a:lnTo>
                    <a:pt x="0" y="1103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580" r="0" b="-58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51617"/>
              <a:ext cx="897295" cy="1206265"/>
            </a:xfrm>
            <a:custGeom>
              <a:avLst/>
              <a:gdLst/>
              <a:ahLst/>
              <a:cxnLst/>
              <a:rect r="r" b="b" t="t" l="l"/>
              <a:pathLst>
                <a:path h="1206265" w="897295">
                  <a:moveTo>
                    <a:pt x="0" y="0"/>
                  </a:moveTo>
                  <a:lnTo>
                    <a:pt x="897295" y="0"/>
                  </a:lnTo>
                  <a:lnTo>
                    <a:pt x="897295" y="1206265"/>
                  </a:lnTo>
                  <a:lnTo>
                    <a:pt x="0" y="1206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4976" t="0" r="-14976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8700744" y="0"/>
              <a:ext cx="897295" cy="1206265"/>
            </a:xfrm>
            <a:custGeom>
              <a:avLst/>
              <a:gdLst/>
              <a:ahLst/>
              <a:cxnLst/>
              <a:rect r="r" b="b" t="t" l="l"/>
              <a:pathLst>
                <a:path h="1206265" w="897295">
                  <a:moveTo>
                    <a:pt x="0" y="0"/>
                  </a:moveTo>
                  <a:lnTo>
                    <a:pt x="897295" y="0"/>
                  </a:lnTo>
                  <a:lnTo>
                    <a:pt x="897295" y="1206265"/>
                  </a:lnTo>
                  <a:lnTo>
                    <a:pt x="0" y="1206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4976" t="0" r="-14976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789673" y="3199712"/>
            <a:ext cx="9540654" cy="906099"/>
            <a:chOff x="0" y="0"/>
            <a:chExt cx="12720871" cy="120813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2720871" cy="1208132"/>
            </a:xfrm>
            <a:custGeom>
              <a:avLst/>
              <a:gdLst/>
              <a:ahLst/>
              <a:cxnLst/>
              <a:rect r="r" b="b" t="t" l="l"/>
              <a:pathLst>
                <a:path h="1208132" w="12720871">
                  <a:moveTo>
                    <a:pt x="0" y="0"/>
                  </a:moveTo>
                  <a:lnTo>
                    <a:pt x="12720871" y="0"/>
                  </a:lnTo>
                  <a:lnTo>
                    <a:pt x="12720871" y="1208132"/>
                  </a:lnTo>
                  <a:lnTo>
                    <a:pt x="0" y="1208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300101" r="0" b="-300101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1445036" y="371233"/>
              <a:ext cx="9830800" cy="484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75"/>
                </a:lnSpc>
                <a:spcBef>
                  <a:spcPct val="0"/>
                </a:spcBef>
              </a:pPr>
              <a:r>
                <a:rPr lang="en-US" b="true" sz="2500">
                  <a:solidFill>
                    <a:srgbClr val="FBFDF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</a:t>
              </a:r>
              <a:r>
                <a:rPr lang="en-US" b="true" sz="2500">
                  <a:solidFill>
                    <a:srgbClr val="FBFDFC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ONTEXTO Y JUSTIFICACIÓN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519BD6BCF24334BBD267057B31A945C" ma:contentTypeVersion="11" ma:contentTypeDescription="Crear nuevo documento." ma:contentTypeScope="" ma:versionID="9ff4c1d3d25c75a0d5449ab527b98206">
  <xsd:schema xmlns:xsd="http://www.w3.org/2001/XMLSchema" xmlns:xs="http://www.w3.org/2001/XMLSchema" xmlns:p="http://schemas.microsoft.com/office/2006/metadata/properties" xmlns:ns2="c4cdd2e7-35bb-4880-b52f-57d3723fb003" xmlns:ns3="c26c584f-21c5-46f3-97a8-cb4b473227f4" targetNamespace="http://schemas.microsoft.com/office/2006/metadata/properties" ma:root="true" ma:fieldsID="c96ea277a4f85663a4ea79359a9b5692" ns2:_="" ns3:_="">
    <xsd:import namespace="c4cdd2e7-35bb-4880-b52f-57d3723fb003"/>
    <xsd:import namespace="c26c584f-21c5-46f3-97a8-cb4b473227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dd2e7-35bb-4880-b52f-57d3723fb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9842ecb2-9fd7-4b7d-9140-4ee1ebb34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c584f-21c5-46f3-97a8-cb4b473227f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db6828b-0388-4a26-a355-de8d8840c5bc}" ma:internalName="TaxCatchAll" ma:showField="CatchAllData" ma:web="c26c584f-21c5-46f3-97a8-cb4b473227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cdd2e7-35bb-4880-b52f-57d3723fb003">
      <Terms xmlns="http://schemas.microsoft.com/office/infopath/2007/PartnerControls"/>
    </lcf76f155ced4ddcb4097134ff3c332f>
    <TaxCatchAll xmlns="c26c584f-21c5-46f3-97a8-cb4b473227f4" xsi:nil="true"/>
  </documentManagement>
</p:properties>
</file>

<file path=customXml/itemProps1.xml><?xml version="1.0" encoding="utf-8"?>
<ds:datastoreItem xmlns:ds="http://schemas.openxmlformats.org/officeDocument/2006/customXml" ds:itemID="{694DCF8E-DD39-4424-B768-3B04FF7C7BEF}"/>
</file>

<file path=customXml/itemProps2.xml><?xml version="1.0" encoding="utf-8"?>
<ds:datastoreItem xmlns:ds="http://schemas.openxmlformats.org/officeDocument/2006/customXml" ds:itemID="{C8648AB5-E1C0-4DEA-8557-4BD1DB8257D2}"/>
</file>

<file path=customXml/itemProps3.xml><?xml version="1.0" encoding="utf-8"?>
<ds:datastoreItem xmlns:ds="http://schemas.openxmlformats.org/officeDocument/2006/customXml" ds:itemID="{7801D621-398D-4BD6-B142-C3A19880FEE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PÓSTER</dc:title>
  <cp:revision>1</cp:revision>
  <dcterms:created xsi:type="dcterms:W3CDTF">2006-08-16T00:00:00Z</dcterms:created>
  <dcterms:modified xsi:type="dcterms:W3CDTF">2011-08-01T06:04:30Z</dcterms:modified>
  <dc:identifier>DAHCz6gUZ7I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0x0101003519BD6BCF24334BBD267057B31A945C</vt:lpwstr>
  </property>
</Properties>
</file>